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h93Xbe4eYNmq1cTPCKPKTv44y5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8" Type="http://customschemas.google.com/relationships/presentationmetadata" Target="metadata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78870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fed73131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fed73131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fed73131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fed73131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2b3429c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2b3429c9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fed7313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5fed7313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91485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Grade Gifted and Talented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Reading</a:t>
            </a:r>
            <a:endParaRPr/>
          </a:p>
        </p:txBody>
      </p:sp>
      <p:sp>
        <p:nvSpPr>
          <p:cNvPr id="139" name="Google Shape;139;p14"/>
          <p:cNvSpPr txBox="1">
            <a:spLocks noGrp="1"/>
          </p:cNvSpPr>
          <p:nvPr>
            <p:ph type="body" idx="1"/>
          </p:nvPr>
        </p:nvSpPr>
        <p:spPr>
          <a:xfrm>
            <a:off x="0" y="1322875"/>
            <a:ext cx="9144000" cy="52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Your child should be reading for 30-40 minutes for homework each day. We want to increase stamina!</a:t>
            </a:r>
            <a:endParaRPr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 Once a week, will have to jot about their book- 1 page.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Reading responses should be child’s own original thoughts, not a summary of what they read. </a:t>
            </a:r>
            <a:endParaRPr sz="2720"/>
          </a:p>
          <a:p>
            <a:pPr marL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272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 We will be reading fiction, nonfiction, historical fiction… lots of genres! </a:t>
            </a:r>
            <a:endParaRPr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 How do I feel about graphic novels? </a:t>
            </a:r>
            <a:endParaRPr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Grade Benchmark</a:t>
            </a:r>
            <a:endParaRPr/>
          </a:p>
        </p:txBody>
      </p:sp>
      <p:sp>
        <p:nvSpPr>
          <p:cNvPr id="145" name="Google Shape;145;p15"/>
          <p:cNvSpPr txBox="1">
            <a:spLocks noGrp="1"/>
          </p:cNvSpPr>
          <p:nvPr>
            <p:ph type="body" idx="1"/>
          </p:nvPr>
        </p:nvSpPr>
        <p:spPr>
          <a:xfrm>
            <a:off x="0" y="1417638"/>
            <a:ext cx="9144000" cy="470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Benchmark- right now in September, your 4</a:t>
            </a:r>
            <a:r>
              <a:rPr lang="en-US" baseline="30000"/>
              <a:t>th</a:t>
            </a:r>
            <a:r>
              <a:rPr lang="en-US"/>
              <a:t> grader should be reading at a level P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Fantastic Mr. Fox (Roald Dahl)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Sideways Stories from Wayside School (Louis Sachar)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Tales of a Fourth Grade Nothing (Judy Blume)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Stone Fox (John Gardiner)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Grade Reading Benchmarks</a:t>
            </a:r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body" idx="1"/>
          </p:nvPr>
        </p:nvSpPr>
        <p:spPr>
          <a:xfrm>
            <a:off x="0" y="1417638"/>
            <a:ext cx="9144000" cy="470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Benchmark- Right now in September, your 5</a:t>
            </a:r>
            <a:r>
              <a:rPr lang="en-US" baseline="30000"/>
              <a:t>th</a:t>
            </a:r>
            <a:r>
              <a:rPr lang="en-US"/>
              <a:t> grader should be reading at a level S.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Matilda (Roald Dahl)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Great Gilly Hopkins (Katherine Paterson)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One and Only Ivan (Katherine Applegate)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Borrowers (Mary Norton) 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Our Reading Topics </a:t>
            </a:r>
            <a:endParaRPr/>
          </a:p>
        </p:txBody>
      </p:sp>
      <p:sp>
        <p:nvSpPr>
          <p:cNvPr id="157" name="Google Shape;157;p17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505371" cy="504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Sept-Oct: Interpreting Characters (Fiction)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Oct-Nov: Non-Fiction, Weather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Nov-Dec: Book Clubs (Fiction)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Jan-Feb: Reading History (Nonfiction)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Feb-March: Test Prep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April-May: Historical Fiction Book Clubs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May-June: Power and Perspective book clubs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Writing</a:t>
            </a:r>
            <a:endParaRPr/>
          </a:p>
        </p:txBody>
      </p:sp>
      <p:sp>
        <p:nvSpPr>
          <p:cNvPr id="163" name="Google Shape;163;p1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Building stamina! </a:t>
            </a:r>
            <a:endParaRPr/>
          </a:p>
          <a:p>
            <a:pPr marL="34290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Sept-Oct: Realistic Fiction (Narrative writing)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Oct-Nov: Personal/Persuasive Essay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Nov-Dec: Literary Essay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Jan-Feb: History Research (Nonfiction)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Feb-March Test Prep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April-May: Historical Fiction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May-June: Graphic Novels </a:t>
            </a:r>
            <a:endParaRPr sz="296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Writing and the Gifted Child</a:t>
            </a:r>
            <a:endParaRPr/>
          </a:p>
        </p:txBody>
      </p:sp>
      <p:sp>
        <p:nvSpPr>
          <p:cNvPr id="169" name="Google Shape;169;p19"/>
          <p:cNvSpPr txBox="1">
            <a:spLocks noGrp="1"/>
          </p:cNvSpPr>
          <p:nvPr>
            <p:ph type="body" idx="1"/>
          </p:nvPr>
        </p:nvSpPr>
        <p:spPr>
          <a:xfrm>
            <a:off x="0" y="1417638"/>
            <a:ext cx="9144000" cy="529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Gifted children often naturally excel in one area of academics (eg. math) and may not be as strong  in another. </a:t>
            </a:r>
            <a:endParaRPr sz="2960"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They could be a very high level-reader with much lower writing skills.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May become frustrated with the writing process (not instant gratification, speed through revision process, etc.)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Gifted children may display elements of perfectionism, and worry about finding the “perfect” topic to write about, having perfect handwriting, etc.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This can lead to stalling- a “deer in the headlights” look when prompted to write.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How to Support your Child during Writing </a:t>
            </a:r>
            <a:endParaRPr sz="3959"/>
          </a:p>
        </p:txBody>
      </p:sp>
      <p:sp>
        <p:nvSpPr>
          <p:cNvPr id="175" name="Google Shape;175;p20"/>
          <p:cNvSpPr txBox="1">
            <a:spLocks noGrp="1"/>
          </p:cNvSpPr>
          <p:nvPr>
            <p:ph type="body" idx="1"/>
          </p:nvPr>
        </p:nvSpPr>
        <p:spPr>
          <a:xfrm>
            <a:off x="0" y="1417638"/>
            <a:ext cx="8980714" cy="525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Praise your child’s writing- don’t nitpick about grammar, spelling, etc. </a:t>
            </a:r>
            <a:endParaRPr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Encourage trial and error: mistakes are part of the process! </a:t>
            </a:r>
            <a:endParaRPr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I would rather have a page of writing (even with careless errors) than 3 well-thought out sentences. At least it is something we can work with! (** this does not apply for reading responses, of which the goal is to have quality thinking about the reading.) </a:t>
            </a:r>
            <a:endParaRPr sz="296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Social Studies</a:t>
            </a:r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0" y="1417638"/>
            <a:ext cx="9144000" cy="544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Sept: Geography of NY state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Oct: Native Americans of NY state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Nov: Revolutionary period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Dec-Feb: Government (Federal, State, Local)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March: Finding evidence using primary sources/nonfiction sources (this is practice for state test)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Apr-May: 4</a:t>
            </a:r>
            <a:r>
              <a:rPr lang="en-US" sz="2960" baseline="30000"/>
              <a:t>th</a:t>
            </a:r>
            <a:r>
              <a:rPr lang="en-US" sz="2960"/>
              <a:t> grade- Industrialization pre-Civil War </a:t>
            </a:r>
            <a:endParaRPr sz="2960"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 sz="2960"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 sz="2960"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Enrichment through field trips </a:t>
            </a:r>
            <a:endParaRPr sz="2960"/>
          </a:p>
          <a:p>
            <a:pPr marL="34290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 sz="296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fed731316_0_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Policy on Homework </a:t>
            </a:r>
            <a:endParaRPr/>
          </a:p>
        </p:txBody>
      </p:sp>
      <p:sp>
        <p:nvSpPr>
          <p:cNvPr id="187" name="Google Shape;187;g5fed731316_0_5"/>
          <p:cNvSpPr txBox="1">
            <a:spLocks noGrp="1"/>
          </p:cNvSpPr>
          <p:nvPr>
            <p:ph type="body" idx="1"/>
          </p:nvPr>
        </p:nvSpPr>
        <p:spPr>
          <a:xfrm>
            <a:off x="121825" y="1140450"/>
            <a:ext cx="9144000" cy="4577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Children should be reading for at least 30 minutes at home each day.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Usually once a week, there will be a 1-page reading response.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Sometimes, there may be math HW- computational practice.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If your child gets to the point of frustration where there are tears, stop the HW.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ed731316_0_15"/>
          <p:cNvSpPr txBox="1">
            <a:spLocks noGrp="1"/>
          </p:cNvSpPr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Supplemental Work </a:t>
            </a:r>
            <a:endParaRPr/>
          </a:p>
        </p:txBody>
      </p:sp>
      <p:sp>
        <p:nvSpPr>
          <p:cNvPr id="193" name="Google Shape;193;g5fed731316_0_15"/>
          <p:cNvSpPr txBox="1">
            <a:spLocks noGrp="1"/>
          </p:cNvSpPr>
          <p:nvPr>
            <p:ph type="body" idx="1"/>
          </p:nvPr>
        </p:nvSpPr>
        <p:spPr>
          <a:xfrm>
            <a:off x="0" y="818425"/>
            <a:ext cx="9144000" cy="4524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/>
              <a:t>Based on my experience, while intentions of the parent are good, giving extra homework or “practice” ends up being detrimental to the child. </a:t>
            </a:r>
            <a:endParaRPr sz="3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/>
              <a:t>It ends up frustrating them at home, and makes them less excited to learn in school, or worse, produce less work during the day.</a:t>
            </a:r>
            <a:endParaRPr sz="3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000"/>
              <a:t>The extra work also may not align with the curriculum and thus may confuse the child. </a:t>
            </a:r>
            <a:endParaRPr sz="3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b3429c9d_0_0"/>
          <p:cNvSpPr txBox="1"/>
          <p:nvPr/>
        </p:nvSpPr>
        <p:spPr>
          <a:xfrm>
            <a:off x="794600" y="1056625"/>
            <a:ext cx="7420200" cy="3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US" sz="2300" b="1">
                <a:solidFill>
                  <a:schemeClr val="dk1"/>
                </a:solidFill>
              </a:rPr>
              <a:t>Water lilies double in area every 24 hours. At the beginning of the summer, there is one water lily on a lake. It takes 60 days for the lake to become completely covered with water lilies. On what day is the lake half covered?</a:t>
            </a:r>
            <a:endParaRPr sz="23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endParaRPr sz="2300"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 b="1">
                <a:solidFill>
                  <a:schemeClr val="dk1"/>
                </a:solidFill>
              </a:rPr>
              <a:t>17 sheep are inside of a fence. All but 9 escape. How many sheep are left? </a:t>
            </a:r>
            <a:endParaRPr sz="23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Important Dates</a:t>
            </a:r>
            <a:endParaRPr/>
          </a:p>
        </p:txBody>
      </p:sp>
      <p:sp>
        <p:nvSpPr>
          <p:cNvPr id="199" name="Google Shape;199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ELA State Test: March 25th-27th</a:t>
            </a:r>
            <a:endParaRPr/>
          </a:p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Math State Test: April 21st-23rd </a:t>
            </a:r>
            <a:endParaRPr/>
          </a:p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**Yes, they are earlier this year!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fed731316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Absences</a:t>
            </a:r>
            <a:endParaRPr/>
          </a:p>
        </p:txBody>
      </p:sp>
      <p:sp>
        <p:nvSpPr>
          <p:cNvPr id="205" name="Google Shape;205;g5fed731316_0_0"/>
          <p:cNvSpPr txBox="1">
            <a:spLocks noGrp="1"/>
          </p:cNvSpPr>
          <p:nvPr>
            <p:ph type="body" idx="1"/>
          </p:nvPr>
        </p:nvSpPr>
        <p:spPr>
          <a:xfrm>
            <a:off x="34800" y="1043225"/>
            <a:ext cx="90744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1.Middle schools take absences into account on the application.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2. Please do not send your child to school if they are sick.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3. If you bring in a doctor’s note, the absence becomes “Excused.” It is still an absence though.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4. If a child has to be signed out early from school, it does not count as an absence.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211" name="Google Shape;21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Meet the teacher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 Teaching Philosophy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Summary of academic subjects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Exploring the curricula 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Expectations about student workload </a:t>
            </a:r>
            <a:endParaRPr sz="296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Let’s Play a Game</a:t>
            </a: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Which of the below is NOT true?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A) Ms. G has 50 plants.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B) Ms. G saw a sting ray once while snorkeling. 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C) Ms. G can ski Double Black Diamond slopes. 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D) Ms. G has read the </a:t>
            </a:r>
            <a:r>
              <a:rPr lang="en-US" i="1"/>
              <a:t>Harry Potter </a:t>
            </a:r>
            <a:r>
              <a:rPr lang="en-US"/>
              <a:t>series in French.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Laura Greenberg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0" y="1417638"/>
            <a:ext cx="9144000" cy="5150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Originally from Tenafly, NJ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Currently live on the UES (yes, with my 50 plants!)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Binghamton University- Bachelors in Psychology- Applied Behavior Analysis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Bank Street College of Education for General Education coursework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CUNY Hunter for my Masters in Childhood General and Childhood Special Education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PS 77 The Lower Lab School for Gifted Education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McCarton School (for children with autism)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My Teaching Philosophy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Metacognitive (thinking about how they learn)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Growth mindset (you can grow your brain!)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Reflective (setting goals, etc.)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Everybody in this room is both a student and a teacher!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Your Child will Learn:</a:t>
            </a:r>
            <a:endParaRPr/>
          </a:p>
        </p:txBody>
      </p:sp>
      <p:sp>
        <p:nvSpPr>
          <p:cNvPr id="120" name="Google Shape;120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76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Math (a mix of EngageNY curriculum and Exemplars Learning word problems)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ELA (English-Language Arts) (Teacher’s College Reading and Writing Project curriculum)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Social Studies (4</a:t>
            </a:r>
            <a:r>
              <a:rPr lang="en-US" baseline="30000"/>
              <a:t>th</a:t>
            </a:r>
            <a:r>
              <a:rPr lang="en-US"/>
              <a:t> grade curriculum adapted from the NYC DOE Units of Study) 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Math </a:t>
            </a:r>
            <a:endParaRPr/>
          </a:p>
        </p:txBody>
      </p:sp>
      <p:sp>
        <p:nvSpPr>
          <p:cNvPr id="126" name="Google Shape;126;p12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1. Place Value, rounding, addition/subtraction algorithms.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2. Unit Conversions and Metric Measurement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 Multi-digit Multiplication and Division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4. Measuring Angles, Geometric Objects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5. Fraction Equivalence, Mixed Numbers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6. Decimals and their Relationship to Fractions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7. Exploring Measurement through Multiplication</a:t>
            </a:r>
            <a:endParaRPr/>
          </a:p>
        </p:txBody>
      </p:sp>
      <p:sp>
        <p:nvSpPr>
          <p:cNvPr id="127" name="Google Shape;127;p12"/>
          <p:cNvSpPr/>
          <p:nvPr/>
        </p:nvSpPr>
        <p:spPr>
          <a:xfrm>
            <a:off x="3124200" y="253092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Problem Solving! </a:t>
            </a:r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body" idx="1"/>
          </p:nvPr>
        </p:nvSpPr>
        <p:spPr>
          <a:xfrm>
            <a:off x="69625" y="1417650"/>
            <a:ext cx="9074400" cy="48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About once a week, students will have the chance to grapple with logic problems, tangram puzzles, etc.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Session will target problem solving… strategies, comprehending word problems, using logic, etc.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Appealing and relevant for the Gifted population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Will help for the state test! 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1231</Words>
  <Application>Microsoft Macintosh PowerPoint</Application>
  <PresentationFormat>On-screen Show (4:3)</PresentationFormat>
  <Paragraphs>143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4th Grade Gifted and Talented</vt:lpstr>
      <vt:lpstr>PowerPoint Presentation</vt:lpstr>
      <vt:lpstr>Overview</vt:lpstr>
      <vt:lpstr>Let’s Play a Game</vt:lpstr>
      <vt:lpstr>Laura Greenberg</vt:lpstr>
      <vt:lpstr>My Teaching Philosophy</vt:lpstr>
      <vt:lpstr>Your Child will Learn:</vt:lpstr>
      <vt:lpstr>Math </vt:lpstr>
      <vt:lpstr>Problem Solving! </vt:lpstr>
      <vt:lpstr>Reading</vt:lpstr>
      <vt:lpstr>4th Grade Benchmark</vt:lpstr>
      <vt:lpstr>5th Grade Reading Benchmarks</vt:lpstr>
      <vt:lpstr>Our Reading Topics </vt:lpstr>
      <vt:lpstr>Writing</vt:lpstr>
      <vt:lpstr>Writing and the Gifted Child</vt:lpstr>
      <vt:lpstr>How to Support your Child during Writing </vt:lpstr>
      <vt:lpstr>Social Studies</vt:lpstr>
      <vt:lpstr>Policy on Homework </vt:lpstr>
      <vt:lpstr>Supplemental Work </vt:lpstr>
      <vt:lpstr>Important Dates</vt:lpstr>
      <vt:lpstr>Absences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Grade Gifted and Talented</dc:title>
  <dc:creator>CUIT</dc:creator>
  <cp:lastModifiedBy>CUIT</cp:lastModifiedBy>
  <cp:revision>1</cp:revision>
  <dcterms:created xsi:type="dcterms:W3CDTF">2017-09-09T23:45:20Z</dcterms:created>
  <dcterms:modified xsi:type="dcterms:W3CDTF">2019-09-27T00:58:12Z</dcterms:modified>
</cp:coreProperties>
</file>